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9144000" cy="51435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0"/>
            <a:ext cx="6858000" cy="179069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6"/>
            <a:ext cx="6858000" cy="124182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7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8" y="273843"/>
            <a:ext cx="5800725" cy="4358877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6" y="1282302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6" y="3442096"/>
            <a:ext cx="7886700" cy="11251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8" y="1369217"/>
            <a:ext cx="3886200" cy="3263502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7"/>
            <a:ext cx="3886200" cy="3263502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273843"/>
            <a:ext cx="7886700" cy="994170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0" y="1260870"/>
            <a:ext cx="3868338" cy="6179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0" y="1878804"/>
            <a:ext cx="3868338" cy="2763439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0"/>
            <a:ext cx="3887389" cy="6179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4"/>
            <a:ext cx="3887389" cy="2763439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342900"/>
            <a:ext cx="2949176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89" y="740566"/>
            <a:ext cx="4629150" cy="36552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9" y="1543050"/>
            <a:ext cx="2949176" cy="2858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342900"/>
            <a:ext cx="2949176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89" y="740566"/>
            <a:ext cx="4629150" cy="36552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9" y="1543050"/>
            <a:ext cx="2949176" cy="2858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273843"/>
            <a:ext cx="7886700" cy="99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8" y="1369217"/>
            <a:ext cx="7886700" cy="326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8" y="4767260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0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0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0069796" name="Прямоугольник 660069795"/>
          <p:cNvSpPr/>
          <p:nvPr/>
        </p:nvSpPr>
        <p:spPr bwMode="auto">
          <a:xfrm>
            <a:off x="161923" y="110120"/>
            <a:ext cx="8858250" cy="4900027"/>
          </a:xfrm>
          <a:prstGeom prst="rect">
            <a:avLst/>
          </a:prstGeom>
          <a:noFill/>
          <a:ln w="12699" cap="flat" cmpd="sng" algn="ctr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661127" name="TextBox 1111661126"/>
          <p:cNvSpPr txBox="1"/>
          <p:nvPr/>
        </p:nvSpPr>
        <p:spPr bwMode="auto">
          <a:xfrm>
            <a:off x="866772" y="190497"/>
            <a:ext cx="7344162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l">
              <a:defRPr/>
            </a:pPr>
            <a:r>
              <a:rPr lang="ru-RU" b="1">
                <a:solidFill>
                  <a:srgbClr val="CF4520"/>
                </a:solidFill>
                <a:latin typeface="PT Astra Serif"/>
                <a:ea typeface="PT Astra Serif"/>
                <a:cs typeface="PT Astra Serif"/>
              </a:rPr>
              <a:t>                                      </a:t>
            </a:r>
            <a:r>
              <a:rPr lang="ru-RU"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РАБОТАЕТЕ НА СЕБЯ?</a:t>
            </a:r>
            <a:endParaRPr sz="1600" b="1">
              <a:solidFill>
                <a:srgbClr val="8767D9"/>
              </a:solidFill>
              <a:latin typeface="PT Astra Serif"/>
              <a:ea typeface="PT Astra Serif"/>
              <a:cs typeface="PT Astra Serif"/>
            </a:endParaRPr>
          </a:p>
          <a:p>
            <a:pPr lvl="0" algn="l">
              <a:defRPr/>
            </a:pPr>
            <a:r>
              <a:rPr lang="ru-RU"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    Делайте это легально - оформите САМОЗАНЯТОСТЬ</a:t>
            </a:r>
            <a:endParaRPr sz="2400" b="1">
              <a:solidFill>
                <a:srgbClr val="8767D9"/>
              </a:solidFill>
              <a:latin typeface="PT Astra Serif"/>
              <a:cs typeface="PT Astra Serif"/>
            </a:endParaRPr>
          </a:p>
        </p:txBody>
      </p:sp>
      <p:sp>
        <p:nvSpPr>
          <p:cNvPr id="504266326" name="TextBox 504266325"/>
          <p:cNvSpPr txBox="1"/>
          <p:nvPr/>
        </p:nvSpPr>
        <p:spPr bwMode="auto">
          <a:xfrm>
            <a:off x="468605" y="831657"/>
            <a:ext cx="8246322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lvl="0" algn="l">
              <a:defRPr/>
            </a:pPr>
            <a:r>
              <a:rPr b="1" i="0" u="none">
                <a:solidFill>
                  <a:schemeClr val="tx2"/>
                </a:solidFill>
                <a:latin typeface="PT Astra Serif"/>
                <a:ea typeface="PT Astra Serif"/>
                <a:cs typeface="PT Astra Serif"/>
              </a:rPr>
              <a:t>          </a:t>
            </a:r>
            <a:r>
              <a:rPr b="1" i="0" u="none">
                <a:solidFill>
                  <a:srgbClr val="434D62"/>
                </a:solidFill>
                <a:latin typeface="PT Astra Serif"/>
                <a:ea typeface="PT Astra Serif"/>
                <a:cs typeface="PT Astra Serif"/>
              </a:rPr>
              <a:t>Самозанятость — это законная предпринимательская деятельность, для которой не нужно оформлять статус индивидуального предпринимателя</a:t>
            </a:r>
            <a:endParaRPr sz="1500" b="1">
              <a:solidFill>
                <a:srgbClr val="434D62"/>
              </a:solidFill>
              <a:latin typeface="PT Astra Serif"/>
              <a:cs typeface="PT Astra Serif"/>
            </a:endParaRPr>
          </a:p>
        </p:txBody>
      </p:sp>
      <p:sp>
        <p:nvSpPr>
          <p:cNvPr id="1237462387" name="TextBox 63"/>
          <p:cNvSpPr txBox="1">
            <a:spLocks noChangeShapeType="1"/>
          </p:cNvSpPr>
          <p:nvPr/>
        </p:nvSpPr>
        <p:spPr bwMode="auto">
          <a:xfrm>
            <a:off x="529105" y="1528371"/>
            <a:ext cx="3736761" cy="30515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lang="ru-RU" sz="1400" b="1" i="0" u="none" strike="noStrike" cap="none" spc="0">
                <a:solidFill>
                  <a:srgbClr val="0D2D80"/>
                </a:solidFill>
                <a:latin typeface="PT Astra Serif"/>
                <a:ea typeface="PT Astra Serif"/>
                <a:cs typeface="PT Astra Serif"/>
              </a:rPr>
              <a:t>Преимущества</a:t>
            </a:r>
            <a:endParaRPr sz="1400">
              <a:solidFill>
                <a:srgbClr val="0D2D80"/>
              </a:solidFill>
              <a:latin typeface="PT Astra Serif"/>
              <a:cs typeface="PT Astra Serif"/>
            </a:endParaRPr>
          </a:p>
        </p:txBody>
      </p:sp>
      <p:sp>
        <p:nvSpPr>
          <p:cNvPr id="2015214288" name="TextBox 2015214287"/>
          <p:cNvSpPr txBox="1"/>
          <p:nvPr/>
        </p:nvSpPr>
        <p:spPr bwMode="auto">
          <a:xfrm>
            <a:off x="4804926" y="1519002"/>
            <a:ext cx="385423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400" b="1" i="0" u="none">
                <a:solidFill>
                  <a:srgbClr val="0D2D80"/>
                </a:solidFill>
                <a:latin typeface="PT Astra Serif"/>
                <a:ea typeface="PT Astra Serif"/>
                <a:cs typeface="PT Astra Serif"/>
              </a:rPr>
              <a:t>Условия</a:t>
            </a:r>
            <a:endParaRPr sz="1400">
              <a:solidFill>
                <a:srgbClr val="CF4520"/>
              </a:solidFill>
              <a:latin typeface="PT Astra Serif"/>
              <a:cs typeface="PT Astra Serif"/>
            </a:endParaRPr>
          </a:p>
        </p:txBody>
      </p:sp>
      <p:sp>
        <p:nvSpPr>
          <p:cNvPr id="1886941431" name="TextBox 1886941430"/>
          <p:cNvSpPr txBox="1"/>
          <p:nvPr/>
        </p:nvSpPr>
        <p:spPr bwMode="auto">
          <a:xfrm>
            <a:off x="443259" y="1833530"/>
            <a:ext cx="4238352" cy="297152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заниматься трудовой деятельностью легально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Гибкий график работы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Независимость от работодателя (возможность   самостоятельно выбирать заказчиков, проекты,  устанавливать размер гонорара за свою работу)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ограничений по месту работы (возможность работать из любой точки мира)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Простая регистрация (через мобильное приложение)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Низкие налоги на доход (4 % при работе с физическими лицами, 6 % - с юридическими лицами)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Ведение  бухгалтерского учета не требуется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 algn="l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Работа без кассового  аппарата</a:t>
            </a:r>
            <a:endParaRPr sz="1300"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707749929" name=" 1707749928"/>
          <p:cNvSpPr/>
          <p:nvPr/>
        </p:nvSpPr>
        <p:spPr bwMode="auto">
          <a:xfrm>
            <a:off x="4680171" y="1833529"/>
            <a:ext cx="4290907" cy="96682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lang="ru-RU" sz="12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Максимальный размер дохода -  2,4 млн. рублей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Отчисления на пенсию производятся самостоятельно (при желании)</a:t>
            </a: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lang="ru-RU" sz="12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Работа без наемных сотрудников 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pic>
        <p:nvPicPr>
          <p:cNvPr id="1803847574" name="Рисунок 180384757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56307" y="2800359"/>
            <a:ext cx="2825967" cy="2151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Blank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</Words>
  <Application>Microsoft Office PowerPoint</Application>
  <DocSecurity>0</DocSecurity>
  <PresentationFormat>Экран (16:9)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Blank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chupina</dc:creator>
  <cp:lastModifiedBy>User</cp:lastModifiedBy>
  <cp:revision>2134</cp:revision>
  <dcterms:created xsi:type="dcterms:W3CDTF">2020-01-15T03:49:00Z</dcterms:created>
  <dcterms:modified xsi:type="dcterms:W3CDTF">2024-02-22T06:45:35Z</dcterms:modified>
  <dc:identifier/>
  <dc:language/>
  <cp:version/>
</cp:coreProperties>
</file>